
<file path=[Content_Types].xml><?xml version="1.0" encoding="utf-8"?>
<Types xmlns="http://schemas.openxmlformats.org/package/2006/content-types">
  <Default Extension="png" ContentType="image/png"/>
  <Default Extension="jfif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722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7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69" d="100"/>
          <a:sy n="69" d="100"/>
        </p:scale>
        <p:origin x="732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27.7.2021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86877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coca-colahellenic.com/" TargetMode="External"/><Relationship Id="rId18" Type="http://schemas.openxmlformats.org/officeDocument/2006/relationships/image" Target="../media/image107.png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109.png"/><Relationship Id="rId7" Type="http://schemas.openxmlformats.org/officeDocument/2006/relationships/hyperlink" Target="http://www.postbank.bg/" TargetMode="External"/><Relationship Id="rId12" Type="http://schemas.openxmlformats.org/officeDocument/2006/relationships/image" Target="../media/image104.jpeg"/><Relationship Id="rId17" Type="http://schemas.openxmlformats.org/officeDocument/2006/relationships/hyperlink" Target="https://www.zuehlke.com/" TargetMode="External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06.png"/><Relationship Id="rId20" Type="http://schemas.openxmlformats.org/officeDocument/2006/relationships/image" Target="../media/image108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hyperlink" Target="https://motion-software.com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xs-software.com/" TargetMode="External"/><Relationship Id="rId10" Type="http://schemas.openxmlformats.org/officeDocument/2006/relationships/image" Target="../media/image103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10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05.png"/><Relationship Id="rId22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hyperlink" Target="https://codexio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957262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sz="3600" dirty="0" smtClean="0"/>
              <a:t>2. Back-End </a:t>
            </a:r>
            <a:r>
              <a:rPr lang="en-US" sz="3600" dirty="0"/>
              <a:t>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sz="3600" dirty="0" smtClean="0"/>
              <a:t>3. Embedded </a:t>
            </a:r>
            <a:r>
              <a:rPr lang="en-US" sz="3600" dirty="0"/>
              <a:t>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</a:t>
            </a:r>
            <a:r>
              <a:rPr lang="en-US" dirty="0" smtClean="0"/>
              <a:t>logic,</a:t>
            </a:r>
            <a:r>
              <a:rPr lang="bg-BG" dirty="0" smtClean="0"/>
              <a:t> </a:t>
            </a:r>
            <a:br>
              <a:rPr lang="bg-BG" dirty="0" smtClean="0"/>
            </a:br>
            <a:r>
              <a:rPr lang="en-US" dirty="0" smtClean="0"/>
              <a:t>data </a:t>
            </a:r>
            <a:r>
              <a:rPr lang="en-US" dirty="0"/>
              <a:t>processing, data storage,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 smtClean="0"/>
              <a:t>4. Software </a:t>
            </a:r>
            <a:r>
              <a:rPr lang="en-US" sz="3600" dirty="0"/>
              <a:t>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ASP.NET MVC (C#), Spring MVC (Java</a:t>
            </a:r>
            <a:r>
              <a:rPr lang="en-US" dirty="0" smtClean="0"/>
              <a:t>),</a:t>
            </a:r>
            <a:r>
              <a:rPr lang="bg-BG" dirty="0" smtClean="0"/>
              <a:t> </a:t>
            </a:r>
            <a:r>
              <a:rPr lang="en-US" dirty="0" smtClean="0"/>
              <a:t>Express </a:t>
            </a:r>
            <a:r>
              <a:rPr lang="en-US" dirty="0"/>
              <a:t>(JS), Django (Python), Laravel (PHP), </a:t>
            </a:r>
            <a:r>
              <a:rPr lang="en-US" dirty="0" smtClean="0"/>
              <a:t>Ruby </a:t>
            </a:r>
            <a:r>
              <a:rPr lang="en-US" dirty="0"/>
              <a:t>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</a:t>
            </a:r>
            <a:r>
              <a:rPr lang="en-US" sz="3400" noProof="1" smtClean="0"/>
              <a:t>containers</a:t>
            </a:r>
            <a:endParaRPr lang="en-US" sz="3400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</a:t>
            </a:r>
            <a:r>
              <a:rPr lang="en-US" b="1" dirty="0" smtClean="0">
                <a:solidFill>
                  <a:schemeClr val="bg1"/>
                </a:solidFill>
              </a:rPr>
              <a:t>tracker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8209" y="2547249"/>
            <a:ext cx="3625551" cy="100971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7954" y="1393728"/>
            <a:ext cx="3334615" cy="96679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280" y="5307007"/>
            <a:ext cx="3655944" cy="11349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8209" y="1393728"/>
            <a:ext cx="3625551" cy="989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1"/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4918305" y="4078250"/>
            <a:ext cx="2554395" cy="236365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  <p:pic>
        <p:nvPicPr>
          <p:cNvPr id="2" name="Picture 1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5838" t="5064" r="4136" b="5064"/>
          <a:stretch/>
        </p:blipFill>
        <p:spPr>
          <a:xfrm>
            <a:off x="752280" y="3834279"/>
            <a:ext cx="3655944" cy="1230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8224" y="2606080"/>
            <a:ext cx="1600787" cy="12308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258" y="2617384"/>
            <a:ext cx="1600787" cy="12082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733" y="5307007"/>
            <a:ext cx="3625551" cy="113490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2280" y="1393728"/>
            <a:ext cx="3391512" cy="216323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7EF5B-0507-4132-A783-D91A1D6A94F4}"/>
              </a:ext>
            </a:extLst>
          </p:cNvPr>
          <p:cNvGrpSpPr/>
          <p:nvPr/>
        </p:nvGrpSpPr>
        <p:grpSpPr>
          <a:xfrm>
            <a:off x="8046732" y="3863192"/>
            <a:ext cx="3625551" cy="1230808"/>
            <a:chOff x="8064168" y="3699000"/>
            <a:chExt cx="3608116" cy="139500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7A543FA-0099-4CF8-9314-CC2C4AC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28E466D-49E5-4626-9772-9758FC8ED5D2}"/>
                </a:ext>
              </a:extLst>
            </p:cNvPr>
            <p:cNvSpPr/>
            <p:nvPr/>
          </p:nvSpPr>
          <p:spPr bwMode="auto">
            <a:xfrm>
              <a:off x="8064168" y="3699000"/>
              <a:ext cx="3608116" cy="1395000"/>
            </a:xfrm>
            <a:prstGeom prst="round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5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786000" y="1764000"/>
            <a:ext cx="5037446" cy="1395000"/>
            <a:chOff x="3081000" y="1921500"/>
            <a:chExt cx="4950000" cy="1395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81000" y="1921500"/>
              <a:ext cx="4950000" cy="1395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6623B-F4E3-4F01-B3FF-057EC7FC1943}"/>
              </a:ext>
            </a:extLst>
          </p:cNvPr>
          <p:cNvGrpSpPr/>
          <p:nvPr/>
        </p:nvGrpSpPr>
        <p:grpSpPr>
          <a:xfrm>
            <a:off x="786000" y="4239000"/>
            <a:ext cx="5037446" cy="2083029"/>
            <a:chOff x="5961000" y="3789000"/>
            <a:chExt cx="4680431" cy="2083029"/>
          </a:xfrm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A102DB16-6761-4764-BC07-B36931CA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B90379-E1AB-4035-8EFE-3131B5C65328}"/>
                </a:ext>
              </a:extLst>
            </p:cNvPr>
            <p:cNvSpPr/>
            <p:nvPr/>
          </p:nvSpPr>
          <p:spPr bwMode="auto">
            <a:xfrm>
              <a:off x="5961000" y="3789000"/>
              <a:ext cx="4680000" cy="2070000"/>
            </a:xfrm>
            <a:prstGeom prst="roundRect">
              <a:avLst/>
            </a:prstGeom>
            <a:noFill/>
            <a:ln w="12700"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7131000" y="2034000"/>
            <a:ext cx="4113596" cy="3753000"/>
            <a:chOff x="7131000" y="2169000"/>
            <a:chExt cx="4113596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34000"/>
              <a:ext cx="4113596" cy="2160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000" y="2169000"/>
              <a:ext cx="3753000" cy="37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49172</TotalTime>
  <Words>20234</Words>
  <Application>Microsoft Office PowerPoint</Application>
  <PresentationFormat>Widescreen</PresentationFormat>
  <Paragraphs>2342</Paragraphs>
  <Slides>81</Slides>
  <Notes>62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Yoana</cp:lastModifiedBy>
  <cp:revision>1566</cp:revision>
  <dcterms:created xsi:type="dcterms:W3CDTF">2018-05-23T13:08:44Z</dcterms:created>
  <dcterms:modified xsi:type="dcterms:W3CDTF">2021-07-27T12:02:48Z</dcterms:modified>
  <cp:category>programming;education;software development</cp:category>
</cp:coreProperties>
</file>